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MAN" initials="R" lastIdx="1" clrIdx="0">
    <p:extLst>
      <p:ext uri="{19B8F6BF-5375-455C-9EA6-DF929625EA0E}">
        <p15:presenceInfo xmlns:p15="http://schemas.microsoft.com/office/powerpoint/2012/main" userId="ROM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323294-A9EF-4EDC-B304-05C753BC83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Itinerář</a:t>
            </a:r>
            <a:br>
              <a:rPr lang="cs-CZ" dirty="0"/>
            </a:br>
            <a:r>
              <a:rPr lang="cs-CZ" dirty="0"/>
              <a:t>týden objevů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91EB2B2-538E-47A3-BB06-903E85C384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Chlum u  </a:t>
            </a:r>
            <a:r>
              <a:rPr lang="cs-CZ" dirty="0" err="1"/>
              <a:t>třeboně</a:t>
            </a:r>
            <a:r>
              <a:rPr lang="cs-CZ" dirty="0"/>
              <a:t>       17.6. – 21.6. 2019</a:t>
            </a:r>
          </a:p>
          <a:p>
            <a:r>
              <a:rPr lang="cs-CZ" dirty="0"/>
              <a:t>3.B </a:t>
            </a:r>
            <a:r>
              <a:rPr lang="cs-CZ" dirty="0" err="1"/>
              <a:t>zš</a:t>
            </a:r>
            <a:r>
              <a:rPr lang="cs-CZ" dirty="0"/>
              <a:t> </a:t>
            </a:r>
            <a:r>
              <a:rPr lang="cs-CZ" dirty="0" err="1"/>
              <a:t>dobřichovice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4617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D21FCB-56CB-4EFA-A79A-A9A8EC0F72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6A7D129-8F54-4001-9E0B-5625BE435D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190404"/>
            <a:ext cx="6891979" cy="2953095"/>
          </a:xfrm>
          <a:prstGeom prst="roundRect">
            <a:avLst>
              <a:gd name="adj" fmla="val 2392"/>
            </a:avLst>
          </a:prstGeom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1027BD9-272C-4CC4-9396-1708F8B1F4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D55DE1A-11A6-4326-93DF-76D8C189F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6" y="618517"/>
            <a:ext cx="3893976" cy="1596177"/>
          </a:xfrm>
        </p:spPr>
        <p:txBody>
          <a:bodyPr anchor="b">
            <a:normAutofit/>
          </a:bodyPr>
          <a:lstStyle/>
          <a:p>
            <a:pPr algn="l"/>
            <a:r>
              <a:rPr lang="cs-CZ" sz="3200"/>
              <a:t>Pondělí</a:t>
            </a:r>
            <a:br>
              <a:rPr lang="cs-CZ" sz="3200"/>
            </a:br>
            <a:r>
              <a:rPr lang="cs-CZ" sz="3200"/>
              <a:t>17.6.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186948-BAB3-4020-AF92-1F4A3B813F3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3893978" cy="342410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1100"/>
              <a:t>8:15   sraz v Dobřichovicích na nádraží</a:t>
            </a:r>
          </a:p>
          <a:p>
            <a:pPr>
              <a:lnSpc>
                <a:spcPct val="110000"/>
              </a:lnSpc>
            </a:pPr>
            <a:r>
              <a:rPr lang="cs-CZ" sz="1100"/>
              <a:t>Vybrat bezinfekčnost, dokoupit jízdenky</a:t>
            </a:r>
          </a:p>
          <a:p>
            <a:pPr>
              <a:lnSpc>
                <a:spcPct val="110000"/>
              </a:lnSpc>
            </a:pPr>
            <a:r>
              <a:rPr lang="cs-CZ" sz="1100"/>
              <a:t>8:41 odjezd</a:t>
            </a:r>
          </a:p>
          <a:p>
            <a:pPr>
              <a:lnSpc>
                <a:spcPct val="110000"/>
              </a:lnSpc>
            </a:pPr>
            <a:r>
              <a:rPr lang="cs-CZ" sz="1100"/>
              <a:t>12:23 příjezd do Chlumu u třeboně</a:t>
            </a:r>
          </a:p>
          <a:p>
            <a:pPr>
              <a:lnSpc>
                <a:spcPct val="110000"/>
              </a:lnSpc>
            </a:pPr>
            <a:r>
              <a:rPr lang="cs-CZ" sz="1100"/>
              <a:t>Oběd</a:t>
            </a:r>
          </a:p>
          <a:p>
            <a:pPr>
              <a:lnSpc>
                <a:spcPct val="110000"/>
              </a:lnSpc>
            </a:pPr>
            <a:r>
              <a:rPr lang="cs-CZ" sz="1100"/>
              <a:t>Ubytování</a:t>
            </a:r>
          </a:p>
          <a:p>
            <a:pPr>
              <a:lnSpc>
                <a:spcPct val="110000"/>
              </a:lnSpc>
            </a:pPr>
            <a:r>
              <a:rPr lang="cs-CZ" sz="1100"/>
              <a:t>Prohlídka po okolí +svačina</a:t>
            </a:r>
          </a:p>
          <a:p>
            <a:pPr>
              <a:lnSpc>
                <a:spcPct val="110000"/>
              </a:lnSpc>
            </a:pPr>
            <a:r>
              <a:rPr lang="cs-CZ" sz="1100"/>
              <a:t>18:00 večeře</a:t>
            </a:r>
          </a:p>
          <a:p>
            <a:pPr>
              <a:lnSpc>
                <a:spcPct val="110000"/>
              </a:lnSpc>
            </a:pPr>
            <a:r>
              <a:rPr lang="cs-CZ" sz="1100"/>
              <a:t>Procházka ?</a:t>
            </a:r>
          </a:p>
          <a:p>
            <a:pPr>
              <a:lnSpc>
                <a:spcPct val="110000"/>
              </a:lnSpc>
            </a:pPr>
            <a:r>
              <a:rPr lang="cs-CZ" sz="1100"/>
              <a:t>Hygiena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1100"/>
              <a:t>     20:30 večerka</a:t>
            </a:r>
          </a:p>
        </p:txBody>
      </p:sp>
    </p:spTree>
    <p:extLst>
      <p:ext uri="{BB962C8B-B14F-4D97-AF65-F5344CB8AC3E}">
        <p14:creationId xmlns:p14="http://schemas.microsoft.com/office/powerpoint/2010/main" val="2373526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E3254AE-C4CD-426D-A6E8-7FA13B0F8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5C53434-A0C7-4A81-8EB0-D460DAD9B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FBD8DBD-06E6-4982-96E8-E85035F40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>
            <a:normAutofit/>
          </a:bodyPr>
          <a:lstStyle/>
          <a:p>
            <a:r>
              <a:rPr lang="cs-CZ"/>
              <a:t>Úterý</a:t>
            </a:r>
            <a:br>
              <a:rPr lang="cs-CZ"/>
            </a:br>
            <a:r>
              <a:rPr lang="cs-CZ"/>
              <a:t>18.6.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4797D2-8414-444F-8EBC-EDC6DA3606A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4860493" cy="342410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1100"/>
              <a:t>7:00 budíček</a:t>
            </a:r>
          </a:p>
          <a:p>
            <a:pPr>
              <a:lnSpc>
                <a:spcPct val="110000"/>
              </a:lnSpc>
            </a:pPr>
            <a:r>
              <a:rPr lang="cs-CZ" sz="1100"/>
              <a:t>Ranní hygiena</a:t>
            </a:r>
          </a:p>
          <a:p>
            <a:pPr>
              <a:lnSpc>
                <a:spcPct val="110000"/>
              </a:lnSpc>
            </a:pPr>
            <a:r>
              <a:rPr lang="cs-CZ" sz="1100"/>
              <a:t>8:00 snídaně</a:t>
            </a:r>
          </a:p>
          <a:p>
            <a:pPr>
              <a:lnSpc>
                <a:spcPct val="110000"/>
              </a:lnSpc>
            </a:pPr>
            <a:r>
              <a:rPr lang="cs-CZ" sz="1100"/>
              <a:t>Dopolední školní aktivity + svačina</a:t>
            </a:r>
          </a:p>
          <a:p>
            <a:pPr>
              <a:lnSpc>
                <a:spcPct val="110000"/>
              </a:lnSpc>
            </a:pPr>
            <a:r>
              <a:rPr lang="cs-CZ" sz="1100"/>
              <a:t>12:00 oběd</a:t>
            </a:r>
          </a:p>
          <a:p>
            <a:pPr>
              <a:lnSpc>
                <a:spcPct val="110000"/>
              </a:lnSpc>
            </a:pPr>
            <a:r>
              <a:rPr lang="cs-CZ" sz="1100"/>
              <a:t>Chvilka relaxace </a:t>
            </a:r>
          </a:p>
          <a:p>
            <a:pPr>
              <a:lnSpc>
                <a:spcPct val="110000"/>
              </a:lnSpc>
            </a:pPr>
            <a:r>
              <a:rPr lang="cs-CZ" sz="1100"/>
              <a:t>Projížďka na kolech+svačina</a:t>
            </a:r>
          </a:p>
          <a:p>
            <a:pPr>
              <a:lnSpc>
                <a:spcPct val="110000"/>
              </a:lnSpc>
            </a:pPr>
            <a:r>
              <a:rPr lang="cs-CZ" sz="1100"/>
              <a:t>18:00 večeře </a:t>
            </a:r>
          </a:p>
          <a:p>
            <a:pPr>
              <a:lnSpc>
                <a:spcPct val="110000"/>
              </a:lnSpc>
            </a:pPr>
            <a:r>
              <a:rPr lang="cs-CZ" sz="1100"/>
              <a:t>Procházka</a:t>
            </a:r>
          </a:p>
          <a:p>
            <a:pPr>
              <a:lnSpc>
                <a:spcPct val="110000"/>
              </a:lnSpc>
            </a:pPr>
            <a:r>
              <a:rPr lang="cs-CZ" sz="1100"/>
              <a:t>Večerní hygiena</a:t>
            </a:r>
          </a:p>
          <a:p>
            <a:pPr>
              <a:lnSpc>
                <a:spcPct val="110000"/>
              </a:lnSpc>
            </a:pPr>
            <a:r>
              <a:rPr lang="cs-CZ" sz="1100"/>
              <a:t>20:30 večerka</a:t>
            </a:r>
          </a:p>
          <a:p>
            <a:pPr>
              <a:lnSpc>
                <a:spcPct val="110000"/>
              </a:lnSpc>
            </a:pPr>
            <a:endParaRPr lang="cs-CZ" sz="1100"/>
          </a:p>
          <a:p>
            <a:pPr>
              <a:lnSpc>
                <a:spcPct val="110000"/>
              </a:lnSpc>
            </a:pPr>
            <a:endParaRPr lang="cs-CZ" sz="1100"/>
          </a:p>
        </p:txBody>
      </p:sp>
    </p:spTree>
    <p:extLst>
      <p:ext uri="{BB962C8B-B14F-4D97-AF65-F5344CB8AC3E}">
        <p14:creationId xmlns:p14="http://schemas.microsoft.com/office/powerpoint/2010/main" val="1879036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0D997E-FCA1-4B33-8A11-E3F1FAD38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 dirty="0"/>
              <a:t>Středa</a:t>
            </a:r>
            <a:br>
              <a:rPr lang="cs-CZ" dirty="0"/>
            </a:br>
            <a:r>
              <a:rPr lang="cs-CZ" dirty="0"/>
              <a:t>19.6.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F8A48C-A4A8-464B-BC0E-B8D08B5B28A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7:00 budíček</a:t>
            </a:r>
          </a:p>
          <a:p>
            <a:r>
              <a:rPr lang="cs-CZ" dirty="0"/>
              <a:t>Ranní hygiena</a:t>
            </a:r>
          </a:p>
          <a:p>
            <a:r>
              <a:rPr lang="cs-CZ" dirty="0"/>
              <a:t>8:00 snídaně</a:t>
            </a:r>
          </a:p>
          <a:p>
            <a:r>
              <a:rPr lang="cs-CZ" dirty="0"/>
              <a:t>9:30 odjezd autobusem (nástupiště č.1)  na vlak. Zastávku  </a:t>
            </a:r>
            <a:r>
              <a:rPr lang="cs-CZ" dirty="0" err="1"/>
              <a:t>majdalena</a:t>
            </a:r>
            <a:r>
              <a:rPr lang="cs-CZ" dirty="0"/>
              <a:t>  (P.STEJSKAL 384 721 196) L.340 380</a:t>
            </a:r>
          </a:p>
          <a:p>
            <a:r>
              <a:rPr lang="cs-CZ" dirty="0"/>
              <a:t>9:40 odjezd vlakem do </a:t>
            </a:r>
            <a:r>
              <a:rPr lang="cs-CZ" dirty="0" err="1"/>
              <a:t>třeboně</a:t>
            </a:r>
            <a:endParaRPr lang="cs-CZ" dirty="0"/>
          </a:p>
          <a:p>
            <a:r>
              <a:rPr lang="cs-CZ" dirty="0"/>
              <a:t>9:56 příjezd do </a:t>
            </a:r>
            <a:r>
              <a:rPr lang="cs-CZ" dirty="0" err="1"/>
              <a:t>třeboně</a:t>
            </a:r>
            <a:endParaRPr lang="cs-CZ" dirty="0"/>
          </a:p>
          <a:p>
            <a:r>
              <a:rPr lang="cs-CZ" dirty="0"/>
              <a:t>Přesun k zámku (2,1 km cca 32 MIN.)</a:t>
            </a:r>
          </a:p>
          <a:p>
            <a:r>
              <a:rPr lang="cs-CZ" dirty="0"/>
              <a:t>11:00 PROHLÍDKA ZÁMKU TRASA A –ROŽMBERSKÉ RENESANČNÍ INTERIÉRY (DÉLKA PROHLÍDKY CCA 45 MIN.)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AF1C78B-AAE7-444A-8DC4-EC81C3024A6C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Clr>
                <a:prstClr val="black"/>
              </a:buClr>
            </a:pPr>
            <a:r>
              <a:rPr lang="cs-CZ" sz="1400" dirty="0">
                <a:solidFill>
                  <a:prstClr val="black"/>
                </a:solidFill>
              </a:rPr>
              <a:t>12:30 OBĚD V KRČMĚ U KELLYHO (POLÉVKA ,HL. CHOD  ,NEALKO)       K.VANĚČEK 777 267 701</a:t>
            </a:r>
          </a:p>
          <a:p>
            <a:pPr lvl="0">
              <a:buClr>
                <a:prstClr val="black"/>
              </a:buClr>
            </a:pPr>
            <a:r>
              <a:rPr lang="cs-CZ" sz="1400" dirty="0">
                <a:solidFill>
                  <a:prstClr val="black"/>
                </a:solidFill>
              </a:rPr>
              <a:t>13:30</a:t>
            </a:r>
          </a:p>
          <a:p>
            <a:pPr lvl="0">
              <a:buClr>
                <a:prstClr val="black"/>
              </a:buClr>
            </a:pPr>
            <a:r>
              <a:rPr lang="cs-CZ" sz="1400" dirty="0">
                <a:solidFill>
                  <a:prstClr val="black"/>
                </a:solidFill>
              </a:rPr>
              <a:t> PROHLÍDKA STÁLÉ EXPOZICE SLADKOVODNÍCH RYB –AKVÁRIUM VRATISLAVSKÝ DŮM (P. MINAŘÍK 602 487 599)</a:t>
            </a:r>
          </a:p>
          <a:p>
            <a:pPr lvl="0">
              <a:buClr>
                <a:prstClr val="black"/>
              </a:buClr>
            </a:pPr>
            <a:r>
              <a:rPr lang="cs-CZ" sz="1400" dirty="0">
                <a:solidFill>
                  <a:prstClr val="black"/>
                </a:solidFill>
              </a:rPr>
              <a:t>PŘESUN NA AUTOBUSOVÉ NÁDRAŽÍ  1,6 KM  CCA 25 MIN ODJEZD V 16:35</a:t>
            </a:r>
          </a:p>
          <a:p>
            <a:pPr lvl="0">
              <a:buClr>
                <a:prstClr val="black"/>
              </a:buClr>
            </a:pPr>
            <a:r>
              <a:rPr lang="cs-CZ" sz="1400" dirty="0">
                <a:solidFill>
                  <a:prstClr val="black"/>
                </a:solidFill>
              </a:rPr>
              <a:t>17:00 PŘÍJEZD DO CHLUMU U TŘĚBONĚ</a:t>
            </a:r>
          </a:p>
          <a:p>
            <a:pPr lvl="0">
              <a:buClr>
                <a:prstClr val="black"/>
              </a:buClr>
            </a:pPr>
            <a:r>
              <a:rPr lang="cs-CZ" sz="1400" dirty="0">
                <a:solidFill>
                  <a:prstClr val="black"/>
                </a:solidFill>
              </a:rPr>
              <a:t>18:00 VEČEŘE</a:t>
            </a:r>
          </a:p>
          <a:p>
            <a:pPr lvl="0">
              <a:buClr>
                <a:prstClr val="black"/>
              </a:buClr>
            </a:pPr>
            <a:r>
              <a:rPr lang="cs-CZ" sz="1400" dirty="0">
                <a:solidFill>
                  <a:prstClr val="black"/>
                </a:solidFill>
              </a:rPr>
              <a:t>RELAX </a:t>
            </a:r>
          </a:p>
          <a:p>
            <a:pPr lvl="0">
              <a:buClr>
                <a:prstClr val="black"/>
              </a:buClr>
            </a:pPr>
            <a:r>
              <a:rPr lang="cs-CZ" sz="1400" dirty="0">
                <a:solidFill>
                  <a:prstClr val="black"/>
                </a:solidFill>
              </a:rPr>
              <a:t>20:30 VEČERKA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4613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04A97682-5EE8-47E8-A70F-DB3C8607A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ČTVRTEK</a:t>
            </a:r>
            <a:br>
              <a:rPr lang="cs-CZ" dirty="0"/>
            </a:br>
            <a:r>
              <a:rPr lang="cs-CZ" dirty="0"/>
              <a:t>20.6.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C896B85-8AD4-4757-B717-5CDD13B4C4B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7:00 BUDÍČEK </a:t>
            </a:r>
          </a:p>
          <a:p>
            <a:r>
              <a:rPr lang="cs-CZ" dirty="0"/>
              <a:t>RANNÍ HYGIENA </a:t>
            </a:r>
          </a:p>
          <a:p>
            <a:r>
              <a:rPr lang="cs-CZ" dirty="0"/>
              <a:t>8:00 SNÍDANĚ</a:t>
            </a:r>
          </a:p>
          <a:p>
            <a:r>
              <a:rPr lang="cs-CZ" dirty="0"/>
              <a:t>PROJÍŽĎKA NA KOLECH + SVAČINA</a:t>
            </a:r>
          </a:p>
          <a:p>
            <a:r>
              <a:rPr lang="cs-CZ" dirty="0"/>
              <a:t>12:00 OBĚD</a:t>
            </a:r>
          </a:p>
          <a:p>
            <a:r>
              <a:rPr lang="cs-CZ" dirty="0"/>
              <a:t>CHVILKA RELAXACE</a:t>
            </a:r>
          </a:p>
          <a:p>
            <a:r>
              <a:rPr lang="cs-CZ" dirty="0"/>
              <a:t>ODPOLEDNÍ ŠKOLNÍ PROGRAM +SVAČINA</a:t>
            </a:r>
          </a:p>
          <a:p>
            <a:r>
              <a:rPr lang="cs-CZ" dirty="0"/>
              <a:t>VEČER NALOŽENÍ KOL</a:t>
            </a:r>
          </a:p>
          <a:p>
            <a:r>
              <a:rPr lang="cs-CZ" dirty="0"/>
              <a:t>TÁBORÁK</a:t>
            </a:r>
          </a:p>
          <a:p>
            <a:r>
              <a:rPr lang="cs-CZ" dirty="0"/>
              <a:t>VEČERKA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0671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E5959C-FED6-47B8-BB56-3D981B0DA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PÁTEK</a:t>
            </a:r>
            <a:br>
              <a:rPr lang="cs-CZ" dirty="0"/>
            </a:br>
            <a:r>
              <a:rPr lang="cs-CZ" dirty="0"/>
              <a:t>21.6.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63B3782-4D25-4CE8-BDA5-94C0239FD54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087" y="1716946"/>
            <a:ext cx="10363826" cy="3424107"/>
          </a:xfrm>
        </p:spPr>
        <p:txBody>
          <a:bodyPr>
            <a:normAutofit fontScale="55000" lnSpcReduction="20000"/>
          </a:bodyPr>
          <a:lstStyle/>
          <a:p>
            <a:r>
              <a:rPr lang="cs-CZ" dirty="0"/>
              <a:t>7:00 BUDÍČEK</a:t>
            </a:r>
          </a:p>
          <a:p>
            <a:r>
              <a:rPr lang="cs-CZ" dirty="0"/>
              <a:t>Ranní hygiena</a:t>
            </a:r>
          </a:p>
          <a:p>
            <a:r>
              <a:rPr lang="cs-CZ" dirty="0"/>
              <a:t>8:00 snídaně</a:t>
            </a:r>
          </a:p>
          <a:p>
            <a:r>
              <a:rPr lang="cs-CZ" dirty="0"/>
              <a:t>Balíme</a:t>
            </a:r>
          </a:p>
          <a:p>
            <a:r>
              <a:rPr lang="cs-CZ" dirty="0"/>
              <a:t>svačina</a:t>
            </a:r>
          </a:p>
          <a:p>
            <a:r>
              <a:rPr lang="cs-CZ" dirty="0"/>
              <a:t>Přesun na autobusovou zastávku</a:t>
            </a:r>
          </a:p>
          <a:p>
            <a:r>
              <a:rPr lang="cs-CZ" dirty="0"/>
              <a:t>11:30 odjezd do </a:t>
            </a:r>
            <a:r>
              <a:rPr lang="cs-CZ" dirty="0" err="1"/>
              <a:t>majdaleny</a:t>
            </a:r>
            <a:endParaRPr lang="cs-CZ" dirty="0"/>
          </a:p>
          <a:p>
            <a:r>
              <a:rPr lang="cs-CZ" dirty="0"/>
              <a:t>11:45 odjezd vlakem do </a:t>
            </a:r>
            <a:r>
              <a:rPr lang="cs-CZ" dirty="0" err="1"/>
              <a:t>dobřichovic</a:t>
            </a:r>
            <a:endParaRPr lang="cs-CZ" dirty="0"/>
          </a:p>
          <a:p>
            <a:r>
              <a:rPr lang="cs-CZ" dirty="0"/>
              <a:t>15:18 příjezd na nádraží do </a:t>
            </a:r>
            <a:r>
              <a:rPr lang="cs-CZ" dirty="0" err="1"/>
              <a:t>dobřichovic</a:t>
            </a:r>
            <a:endParaRPr lang="cs-CZ" dirty="0"/>
          </a:p>
          <a:p>
            <a:r>
              <a:rPr lang="cs-CZ" dirty="0"/>
              <a:t>Rozloučení  </a:t>
            </a:r>
          </a:p>
          <a:p>
            <a:r>
              <a:rPr lang="cs-CZ" dirty="0"/>
              <a:t>A po náročném týdnu zasloužený odpočinek.</a:t>
            </a:r>
          </a:p>
          <a:p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E25470FA-E3E8-40B9-9EC4-30B9825C3A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1328" y="2027658"/>
            <a:ext cx="6153150" cy="3300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230890"/>
      </p:ext>
    </p:extLst>
  </p:cSld>
  <p:clrMapOvr>
    <a:masterClrMapping/>
  </p:clrMapOvr>
</p:sld>
</file>

<file path=ppt/theme/theme1.xml><?xml version="1.0" encoding="utf-8"?>
<a:theme xmlns:a="http://schemas.openxmlformats.org/drawingml/2006/main" name="Kapk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271</Words>
  <Application>Microsoft Office PowerPoint</Application>
  <PresentationFormat>Širokoúhlá obrazovka</PresentationFormat>
  <Paragraphs>69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Tw Cen MT</vt:lpstr>
      <vt:lpstr>Kapka</vt:lpstr>
      <vt:lpstr>Itinerář týden objevů</vt:lpstr>
      <vt:lpstr>Pondělí 17.6.</vt:lpstr>
      <vt:lpstr>Úterý 18.6.</vt:lpstr>
      <vt:lpstr>Středa 19.6.</vt:lpstr>
      <vt:lpstr>ČTVRTEK 20.6.</vt:lpstr>
      <vt:lpstr>PÁTEK 21.6.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Itinerář týden objevů</dc:title>
  <dc:creator>ROMAN</dc:creator>
  <cp:lastModifiedBy>ROMAN</cp:lastModifiedBy>
  <cp:revision>1</cp:revision>
  <dcterms:created xsi:type="dcterms:W3CDTF">2019-06-12T11:54:43Z</dcterms:created>
  <dcterms:modified xsi:type="dcterms:W3CDTF">2019-06-12T11:58:34Z</dcterms:modified>
</cp:coreProperties>
</file>